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7" autoAdjust="0"/>
    <p:restoredTop sz="94660"/>
  </p:normalViewPr>
  <p:slideViewPr>
    <p:cSldViewPr snapToGrid="0">
      <p:cViewPr varScale="1">
        <p:scale>
          <a:sx n="68" d="100"/>
          <a:sy n="68" d="100"/>
        </p:scale>
        <p:origin x="46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E93F4-69FE-4093-A102-9A11C9F0C090}" type="datetimeFigureOut">
              <a:rPr lang="en-AU" smtClean="0"/>
              <a:t>5/07/2017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72B796-05EB-46FB-9874-6842BD4161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2598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4156B7-16CA-40FF-A026-74D273B49440}" type="slidenum">
              <a:rPr kumimoji="0" lang="en-A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A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13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ACBDBE0-C83D-4066-B8C4-6552F9B5C95D}" type="datetime1">
              <a:rPr lang="en-AU" smtClean="0"/>
              <a:t>5/07/2017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AU"/>
              <a:t>Copyright of Aboriginal Insights 2016</a:t>
            </a:r>
            <a:endParaRPr lang="en-A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2776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82F3C1C-07B3-4A07-90F0-63B5D36880E8}" type="datetime1">
              <a:rPr lang="en-AU" smtClean="0"/>
              <a:t>5/07/2017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AU"/>
              <a:t>Copyright of Aboriginal Insights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sz="180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13" name="Chevron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42724608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C5DC2F68-317D-49CD-8AD8-CA45EC26D26A}" type="datetime1">
              <a:rPr lang="en-AU" smtClean="0"/>
              <a:t>5/07/2017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830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30D45975-77EF-4E85-9C37-A00EEED537BC}" type="datetime1">
              <a:rPr lang="en-AU" smtClean="0"/>
              <a:t>5/07/2017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8924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6089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C:\Users\Jason\Documents\Teck-nology\Training Docs\Images on WORKSHOP\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9616" y="3140968"/>
            <a:ext cx="9552384" cy="3717032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6463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A45CDFEB-1A71-4999-A39B-2CEE688239DA}" type="datetime1">
              <a:rPr lang="en-AU" smtClean="0"/>
              <a:t>5/07/2017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Chevron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8" name="Chevron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39486464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A26DF3E5-518F-4E18-8D0E-BF53AF81091B}" type="datetime1">
              <a:rPr lang="en-AU" smtClean="0"/>
              <a:t>5/07/2017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44039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94075BF1-37BF-40FC-9AD3-8BF76B46F544}" type="datetime1">
              <a:rPr lang="en-AU" smtClean="0"/>
              <a:t>5/07/2017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204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7A216462-9745-4E23-9416-672B099BEC3F}" type="datetime1">
              <a:rPr lang="en-AU" smtClean="0"/>
              <a:t>5/07/2017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5652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61A11800-69FB-402B-AC9C-4EB6D650C5C4}" type="datetime1">
              <a:rPr lang="en-AU" smtClean="0"/>
              <a:t>5/07/2017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8166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F6A609EE-7E9E-4EC5-A220-C668FC8063A8}" type="datetime1">
              <a:rPr lang="en-AU" smtClean="0"/>
              <a:t>5/07/2017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41337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81439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AU"/>
              <a:t>Copyright of Aboriginal Insights 2016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2938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268761"/>
            <a:ext cx="7772400" cy="3744416"/>
          </a:xfrm>
        </p:spPr>
        <p:txBody>
          <a:bodyPr>
            <a:noAutofit/>
          </a:bodyPr>
          <a:lstStyle/>
          <a:p>
            <a:pPr algn="ctr"/>
            <a:br>
              <a:rPr lang="en-AU" sz="3200" dirty="0">
                <a:solidFill>
                  <a:srgbClr val="00B050"/>
                </a:solidFill>
              </a:rPr>
            </a:br>
            <a:br>
              <a:rPr lang="en-AU" sz="3200" dirty="0">
                <a:solidFill>
                  <a:srgbClr val="00B050"/>
                </a:solidFill>
              </a:rPr>
            </a:br>
            <a:r>
              <a:rPr lang="en-AU" sz="3200" dirty="0">
                <a:solidFill>
                  <a:srgbClr val="00B050"/>
                </a:solidFill>
              </a:rPr>
              <a:t>			</a:t>
            </a:r>
            <a:endParaRPr lang="en-AU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>
                <a:latin typeface="Lucida Sans Unicode"/>
              </a:rPr>
              <a:pPr/>
              <a:t>1</a:t>
            </a:fld>
            <a:endParaRPr lang="en-AU" dirty="0">
              <a:latin typeface="Lucida Sans Unicode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7DF1CD-8E4E-49BE-8B24-6BE3836A3928}"/>
              </a:ext>
            </a:extLst>
          </p:cNvPr>
          <p:cNvSpPr txBox="1"/>
          <p:nvPr/>
        </p:nvSpPr>
        <p:spPr>
          <a:xfrm>
            <a:off x="2055042" y="514619"/>
            <a:ext cx="8785781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/>
              <a:t>NGARLUMA LANGUAGE – KINSHIP TERMS</a:t>
            </a:r>
          </a:p>
          <a:p>
            <a:endParaRPr lang="en-AU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The first born is called, the “</a:t>
            </a:r>
            <a:r>
              <a:rPr lang="en-AU" dirty="0" err="1"/>
              <a:t>Mararda</a:t>
            </a:r>
            <a:r>
              <a:rPr lang="en-AU" dirty="0"/>
              <a:t>”</a:t>
            </a:r>
          </a:p>
          <a:p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The middle child/ children are called, the “</a:t>
            </a:r>
            <a:r>
              <a:rPr lang="en-AU" dirty="0" err="1"/>
              <a:t>Mahlurda</a:t>
            </a:r>
            <a:r>
              <a:rPr lang="en-AU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The last born (youngest) is called, the “</a:t>
            </a:r>
            <a:r>
              <a:rPr lang="en-AU" dirty="0" err="1"/>
              <a:t>Nyirdingu</a:t>
            </a:r>
            <a:r>
              <a:rPr lang="en-AU" dirty="0"/>
              <a:t>” or “</a:t>
            </a:r>
            <a:r>
              <a:rPr lang="en-AU" dirty="0" err="1"/>
              <a:t>Nyirdi</a:t>
            </a:r>
            <a:r>
              <a:rPr lang="en-AU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The older sisters are called, “</a:t>
            </a:r>
            <a:r>
              <a:rPr lang="en-AU" dirty="0" err="1"/>
              <a:t>thurdu</a:t>
            </a:r>
            <a:r>
              <a:rPr lang="en-AU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The older brothers are called, “</a:t>
            </a:r>
            <a:r>
              <a:rPr lang="en-AU" dirty="0" err="1"/>
              <a:t>Gaja</a:t>
            </a:r>
            <a:r>
              <a:rPr lang="en-AU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The daughters are called, “</a:t>
            </a:r>
            <a:r>
              <a:rPr lang="en-AU" dirty="0" err="1"/>
              <a:t>Gundat</a:t>
            </a:r>
            <a:r>
              <a:rPr lang="en-AU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The sons are called, “Mangga”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The mothers father’s are called, “</a:t>
            </a:r>
            <a:r>
              <a:rPr lang="en-AU" dirty="0" err="1"/>
              <a:t>Abuji</a:t>
            </a:r>
            <a:r>
              <a:rPr lang="en-AU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The fathers’ father’s are called, “</a:t>
            </a:r>
            <a:r>
              <a:rPr lang="en-AU" dirty="0" err="1"/>
              <a:t>Marli</a:t>
            </a:r>
            <a:r>
              <a:rPr lang="en-AU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The grandmothers are called, “</a:t>
            </a:r>
            <a:r>
              <a:rPr lang="en-AU" dirty="0" err="1"/>
              <a:t>Ganthayi</a:t>
            </a:r>
            <a:r>
              <a:rPr lang="en-AU" dirty="0"/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446353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107</Words>
  <Application>Microsoft Office PowerPoint</Application>
  <PresentationFormat>Widescreen</PresentationFormat>
  <Paragraphs>24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Lucida Sans Unicode</vt:lpstr>
      <vt:lpstr>Verdana</vt:lpstr>
      <vt:lpstr>Wingdings 2</vt:lpstr>
      <vt:lpstr>Wingdings 3</vt:lpstr>
      <vt:lpstr>Concourse</vt:lpstr>
      <vt:lpstr>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</dc:title>
  <dc:creator>Jolleen Hicks</dc:creator>
  <cp:lastModifiedBy>Jolleen Hicks</cp:lastModifiedBy>
  <cp:revision>5</cp:revision>
  <dcterms:created xsi:type="dcterms:W3CDTF">2017-07-05T02:31:21Z</dcterms:created>
  <dcterms:modified xsi:type="dcterms:W3CDTF">2017-07-05T03:18:40Z</dcterms:modified>
</cp:coreProperties>
</file>