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7" autoAdjust="0"/>
    <p:restoredTop sz="94660"/>
  </p:normalViewPr>
  <p:slideViewPr>
    <p:cSldViewPr snapToGrid="0">
      <p:cViewPr varScale="1">
        <p:scale>
          <a:sx n="68" d="100"/>
          <a:sy n="68" d="100"/>
        </p:scale>
        <p:origin x="46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4E93F4-69FE-4093-A102-9A11C9F0C090}" type="datetimeFigureOut">
              <a:rPr lang="en-AU" smtClean="0"/>
              <a:t>5/07/2017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72B796-05EB-46FB-9874-6842BD416172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72598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4156B7-16CA-40FF-A026-74D273B49440}" type="slidenum">
              <a:rPr kumimoji="0" lang="en-AU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A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3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91355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12201452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914400" y="1752602"/>
            <a:ext cx="103632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914400" y="3611607"/>
            <a:ext cx="103632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ACBDBE0-C83D-4066-B8C4-6552F9B5C95D}" type="datetime1">
              <a:rPr lang="en-AU" smtClean="0"/>
              <a:t>5/07/2017</a:t>
            </a:fld>
            <a:endParaRPr lang="en-A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r>
              <a:rPr lang="en-AU"/>
              <a:t>Copyright of Aboriginal Insights 2016</a:t>
            </a:r>
            <a:endParaRPr lang="en-AU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37F9524-A66B-48AA-8C1A-8059C356AE9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627761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1643" y="5443402"/>
            <a:ext cx="95504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800" y="189968"/>
            <a:ext cx="115824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82F3C1C-07B3-4A07-90F0-63B5D36880E8}" type="datetime1">
              <a:rPr lang="en-AU" smtClean="0"/>
              <a:t>5/07/2017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40097" y="6407945"/>
            <a:ext cx="313424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r>
              <a:rPr lang="en-AU"/>
              <a:t>Copyright of Aboriginal Insights 2016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37F9524-A66B-48AA-8C1A-8059C356AE9C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865122"/>
            <a:ext cx="10767243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65697" y="5944936"/>
            <a:ext cx="6587499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47623" y="5939011"/>
            <a:ext cx="492060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8056" y="5791253"/>
            <a:ext cx="4536419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 sz="1800"/>
          </a:p>
        </p:txBody>
      </p:sp>
      <p:cxnSp>
        <p:nvCxnSpPr>
          <p:cNvPr id="11" name="Straight Connector 10"/>
          <p:cNvCxnSpPr/>
          <p:nvPr/>
        </p:nvCxnSpPr>
        <p:spPr>
          <a:xfrm>
            <a:off x="-12316" y="5787739"/>
            <a:ext cx="454067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11552149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 sz="1800"/>
          </a:p>
        </p:txBody>
      </p:sp>
      <p:sp>
        <p:nvSpPr>
          <p:cNvPr id="13" name="Chevron 12"/>
          <p:cNvSpPr/>
          <p:nvPr/>
        </p:nvSpPr>
        <p:spPr>
          <a:xfrm>
            <a:off x="11303595" y="4988440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42724608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481330"/>
            <a:ext cx="10972800" cy="4386071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/>
          <a:lstStyle/>
          <a:p>
            <a:fld id="{C5DC2F68-317D-49CD-8AD8-CA45EC26D26A}" type="datetime1">
              <a:rPr lang="en-AU" smtClean="0"/>
              <a:t>5/07/2017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Copyright of Aboriginal Insights 2016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F9524-A66B-48AA-8C1A-8059C356AE9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58301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25351" y="274641"/>
            <a:ext cx="2369960" cy="5592761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432800" cy="559276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/>
          <a:lstStyle/>
          <a:p>
            <a:fld id="{30D45975-77EF-4E85-9C37-A00EEED537BC}" type="datetime1">
              <a:rPr lang="en-AU" smtClean="0"/>
              <a:t>5/07/2017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Copyright of Aboriginal Insights 2016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F9524-A66B-48AA-8C1A-8059C356AE9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88924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Copyright of Aboriginal Insights 2016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F9524-A66B-48AA-8C1A-8059C356AE9C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56089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698" name="Picture 2" descr="C:\Users\Jason\Documents\Teck-nology\Training Docs\Images on WORKSHOP\Whit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39616" y="3140968"/>
            <a:ext cx="9552384" cy="3717032"/>
          </a:xfrm>
          <a:prstGeom prst="rect">
            <a:avLst/>
          </a:prstGeom>
          <a:noFill/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AU"/>
              <a:t>Copyright of Aboriginal Insights 2016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37F9524-A66B-48AA-8C1A-8059C356AE9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56463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168" y="1059712"/>
            <a:ext cx="103632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30284" y="2931712"/>
            <a:ext cx="6096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/>
          <a:lstStyle/>
          <a:p>
            <a:fld id="{A45CDFEB-1A71-4999-A39B-2CEE688239DA}" type="datetime1">
              <a:rPr lang="en-AU" smtClean="0"/>
              <a:t>5/07/2017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Copyright of Aboriginal Insights 2016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F9524-A66B-48AA-8C1A-8059C356AE9C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7" name="Chevron 6"/>
          <p:cNvSpPr/>
          <p:nvPr/>
        </p:nvSpPr>
        <p:spPr>
          <a:xfrm>
            <a:off x="4848907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 sz="1800"/>
          </a:p>
        </p:txBody>
      </p:sp>
      <p:sp>
        <p:nvSpPr>
          <p:cNvPr id="8" name="Chevron 7"/>
          <p:cNvSpPr/>
          <p:nvPr/>
        </p:nvSpPr>
        <p:spPr>
          <a:xfrm>
            <a:off x="4600352" y="3005472"/>
            <a:ext cx="24384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 sz="1800"/>
          </a:p>
        </p:txBody>
      </p:sp>
    </p:spTree>
    <p:extLst>
      <p:ext uri="{BB962C8B-B14F-4D97-AF65-F5344CB8AC3E}">
        <p14:creationId xmlns:p14="http://schemas.microsoft.com/office/powerpoint/2010/main" val="39486464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481329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/>
          <a:lstStyle/>
          <a:p>
            <a:fld id="{A26DF3E5-518F-4E18-8D0E-BF53AF81091B}" type="datetime1">
              <a:rPr lang="en-AU" smtClean="0"/>
              <a:t>5/07/2017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Copyright of Aboriginal Insights 2016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F9524-A66B-48AA-8C1A-8059C356AE9C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744039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5410200"/>
            <a:ext cx="5386917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9" y="5410200"/>
            <a:ext cx="5389033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1444295"/>
            <a:ext cx="5386917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1444295"/>
            <a:ext cx="5389033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/>
          <a:lstStyle/>
          <a:p>
            <a:fld id="{94075BF1-37BF-40FC-9AD3-8BF76B46F544}" type="datetime1">
              <a:rPr lang="en-AU" smtClean="0"/>
              <a:t>5/07/2017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Copyright of Aboriginal Insights 2016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F9524-A66B-48AA-8C1A-8059C356AE9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952046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/>
          <a:lstStyle/>
          <a:p>
            <a:fld id="{7A216462-9745-4E23-9416-672B099BEC3F}" type="datetime1">
              <a:rPr lang="en-AU" smtClean="0"/>
              <a:t>5/07/2017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Copyright of Aboriginal Insights 2016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F9524-A66B-48AA-8C1A-8059C356AE9C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756525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/>
          <a:lstStyle/>
          <a:p>
            <a:fld id="{61A11800-69FB-402B-AC9C-4EB6D650C5C4}" type="datetime1">
              <a:rPr lang="en-AU" smtClean="0"/>
              <a:t>5/07/2017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Copyright of Aboriginal Insights 2016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F9524-A66B-48AA-8C1A-8059C356AE9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18166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4876800"/>
            <a:ext cx="9975701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892800" y="5355102"/>
            <a:ext cx="5299456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219200" y="274320"/>
            <a:ext cx="9973056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969376" y="6407944"/>
            <a:ext cx="2560320" cy="365760"/>
          </a:xfrm>
          <a:prstGeom prst="rect">
            <a:avLst/>
          </a:prstGeom>
        </p:spPr>
        <p:txBody>
          <a:bodyPr/>
          <a:lstStyle/>
          <a:p>
            <a:fld id="{F6A609EE-7E9E-4EC5-A220-C668FC8063A8}" type="datetime1">
              <a:rPr lang="en-AU" smtClean="0"/>
              <a:t>5/07/2017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/>
              <a:t>Copyright of Aboriginal Insights 2016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F9524-A66B-48AA-8C1A-8059C356AE9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341337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609600" y="1481329"/>
            <a:ext cx="10972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81439" y="6407945"/>
            <a:ext cx="313424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r>
              <a:rPr lang="en-AU"/>
              <a:t>Copyright of Aboriginal Insights 2016</a:t>
            </a: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1529696" y="6407945"/>
            <a:ext cx="48768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E37F9524-A66B-48AA-8C1A-8059C356AE9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2938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1268761"/>
            <a:ext cx="7772400" cy="3744416"/>
          </a:xfrm>
        </p:spPr>
        <p:txBody>
          <a:bodyPr>
            <a:noAutofit/>
          </a:bodyPr>
          <a:lstStyle/>
          <a:p>
            <a:pPr algn="ctr"/>
            <a:br>
              <a:rPr lang="en-AU" sz="3200" dirty="0">
                <a:solidFill>
                  <a:srgbClr val="00B050"/>
                </a:solidFill>
              </a:rPr>
            </a:br>
            <a:br>
              <a:rPr lang="en-AU" sz="3200" dirty="0">
                <a:solidFill>
                  <a:srgbClr val="00B050"/>
                </a:solidFill>
              </a:rPr>
            </a:br>
            <a:r>
              <a:rPr lang="en-AU" sz="3200" dirty="0">
                <a:solidFill>
                  <a:srgbClr val="00B050"/>
                </a:solidFill>
              </a:rPr>
              <a:t>			</a:t>
            </a:r>
            <a:endParaRPr lang="en-AU" sz="2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F9524-A66B-48AA-8C1A-8059C356AE9C}" type="slidenum">
              <a:rPr lang="en-AU">
                <a:latin typeface="Lucida Sans Unicode"/>
              </a:rPr>
              <a:pPr/>
              <a:t>1</a:t>
            </a:fld>
            <a:endParaRPr lang="en-AU" dirty="0">
              <a:latin typeface="Lucida Sans Unicode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B7DF1CD-8E4E-49BE-8B24-6BE3836A3928}"/>
              </a:ext>
            </a:extLst>
          </p:cNvPr>
          <p:cNvSpPr txBox="1"/>
          <p:nvPr/>
        </p:nvSpPr>
        <p:spPr>
          <a:xfrm>
            <a:off x="2036190" y="1051945"/>
            <a:ext cx="8748074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400" b="1" dirty="0"/>
              <a:t>NGARLUMA LANGUAGE </a:t>
            </a:r>
          </a:p>
          <a:p>
            <a:endParaRPr lang="en-AU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We pronounce English letters used to write Ngarluma language as follows: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AU" dirty="0"/>
              <a:t>“a” is “</a:t>
            </a:r>
            <a:r>
              <a:rPr lang="en-AU" dirty="0" err="1"/>
              <a:t>arr</a:t>
            </a:r>
            <a:r>
              <a:rPr lang="en-AU" dirty="0"/>
              <a:t>”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AU" dirty="0"/>
              <a:t>“u” is “</a:t>
            </a:r>
            <a:r>
              <a:rPr lang="en-AU" dirty="0" err="1"/>
              <a:t>oo</a:t>
            </a:r>
            <a:r>
              <a:rPr lang="en-AU" dirty="0"/>
              <a:t>”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AU" dirty="0"/>
              <a:t>“</a:t>
            </a:r>
            <a:r>
              <a:rPr lang="en-AU" dirty="0" err="1"/>
              <a:t>rr</a:t>
            </a:r>
            <a:r>
              <a:rPr lang="en-AU" dirty="0"/>
              <a:t>” is “</a:t>
            </a:r>
            <a:r>
              <a:rPr lang="en-AU" dirty="0" err="1"/>
              <a:t>dda</a:t>
            </a:r>
            <a:r>
              <a:rPr lang="en-AU" dirty="0"/>
              <a:t>”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AU" dirty="0"/>
              <a:t>“k” is “g”</a:t>
            </a:r>
          </a:p>
          <a:p>
            <a:pPr lvl="1"/>
            <a:endParaRPr lang="en-A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Our word for hello is “Way-</a:t>
            </a:r>
            <a:r>
              <a:rPr lang="en-AU" dirty="0" err="1"/>
              <a:t>i</a:t>
            </a:r>
            <a:r>
              <a:rPr lang="en-AU" dirty="0"/>
              <a:t>-</a:t>
            </a:r>
            <a:r>
              <a:rPr lang="en-AU" dirty="0" err="1"/>
              <a:t>ba</a:t>
            </a:r>
            <a:r>
              <a:rPr lang="en-AU" dirty="0"/>
              <a:t>”</a:t>
            </a:r>
          </a:p>
          <a:p>
            <a:endParaRPr lang="en-A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Our word for see you later is “</a:t>
            </a:r>
            <a:r>
              <a:rPr lang="en-AU" dirty="0" err="1"/>
              <a:t>Nha-gu-ru</a:t>
            </a:r>
            <a:r>
              <a:rPr lang="en-AU" dirty="0"/>
              <a:t>”</a:t>
            </a:r>
          </a:p>
          <a:p>
            <a:endParaRPr lang="en-A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Ngarluma means “flood country”</a:t>
            </a:r>
          </a:p>
          <a:p>
            <a:endParaRPr lang="en-A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“</a:t>
            </a:r>
            <a:r>
              <a:rPr lang="en-AU" dirty="0" err="1"/>
              <a:t>Ngaju-tharndu</a:t>
            </a:r>
            <a:r>
              <a:rPr lang="en-AU" dirty="0"/>
              <a:t>” means “belonging to me” or “mine”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“</a:t>
            </a:r>
            <a:r>
              <a:rPr lang="en-AU" dirty="0" err="1"/>
              <a:t>Yini</a:t>
            </a:r>
            <a:r>
              <a:rPr lang="en-AU" dirty="0"/>
              <a:t>” means “name”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4463534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88</Words>
  <Application>Microsoft Office PowerPoint</Application>
  <PresentationFormat>Widescreen</PresentationFormat>
  <Paragraphs>20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Lucida Sans Unicode</vt:lpstr>
      <vt:lpstr>Verdana</vt:lpstr>
      <vt:lpstr>Wingdings 2</vt:lpstr>
      <vt:lpstr>Wingdings 3</vt:lpstr>
      <vt:lpstr>Concourse</vt:lpstr>
      <vt:lpstr> 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</dc:title>
  <dc:creator>Jolleen Hicks</dc:creator>
  <cp:lastModifiedBy>Jolleen Hicks</cp:lastModifiedBy>
  <cp:revision>4</cp:revision>
  <dcterms:created xsi:type="dcterms:W3CDTF">2017-07-05T02:31:21Z</dcterms:created>
  <dcterms:modified xsi:type="dcterms:W3CDTF">2017-07-05T03:09:32Z</dcterms:modified>
</cp:coreProperties>
</file>